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D5614B-8A59-4815-BE15-213074FFE450}" v="188" dt="2021-03-22T20:30:54.8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175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450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038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7380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3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303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180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479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0839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5530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490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AA868-8872-43E4-8C98-D34DABD1FD38}" type="datetimeFigureOut">
              <a:rPr lang="pl-PL" smtClean="0"/>
              <a:t>22.03.2021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C6C3F-668B-4AF5-BFA9-0F657EB068D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663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 descr="Obraz zawierający tekst&#10;&#10;Opis wygenerowany automatycznie">
            <a:extLst>
              <a:ext uri="{FF2B5EF4-FFF2-40B4-BE49-F238E27FC236}">
                <a16:creationId xmlns:a16="http://schemas.microsoft.com/office/drawing/2014/main" id="{5638EA10-9B10-42AB-B0BC-6281F07851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57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77"/>
    </mc:Choice>
    <mc:Fallback>
      <p:transition spd="slow" advTm="1067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EB8E110A-2101-4836-A1F0-96C564A40E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79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59"/>
    </mc:Choice>
    <mc:Fallback>
      <p:transition spd="slow" advTm="6459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F82F4DDA-97FF-4F70-9487-D91AF57604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98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59"/>
    </mc:Choice>
    <mc:Fallback>
      <p:transition spd="slow" advTm="345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5C1CBBCB-D58D-42E5-A839-DE809BEEEB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69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47"/>
    </mc:Choice>
    <mc:Fallback>
      <p:transition spd="slow" advTm="1104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 descr="Obraz zawierający tekst&#10;&#10;Opis wygenerowany automatycznie">
            <a:extLst>
              <a:ext uri="{FF2B5EF4-FFF2-40B4-BE49-F238E27FC236}">
                <a16:creationId xmlns:a16="http://schemas.microsoft.com/office/drawing/2014/main" id="{9B5F7B34-2780-4823-B9F5-3D637AB052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508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18"/>
    </mc:Choice>
    <mc:Fallback>
      <p:transition spd="slow" advTm="811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 descr="Obraz zawierający tekst&#10;&#10;Opis wygenerowany automatycznie">
            <a:extLst>
              <a:ext uri="{FF2B5EF4-FFF2-40B4-BE49-F238E27FC236}">
                <a16:creationId xmlns:a16="http://schemas.microsoft.com/office/drawing/2014/main" id="{5BA190CF-98C4-4A9C-B08C-3A5134E9F4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49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815"/>
    </mc:Choice>
    <mc:Fallback>
      <p:transition spd="slow" advTm="681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6B8047CD-A250-43C3-ADE0-2C1FD2D65B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36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02"/>
    </mc:Choice>
    <mc:Fallback>
      <p:transition spd="slow" advTm="490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 descr="Obraz zawierający tekst&#10;&#10;Opis wygenerowany automatycznie">
            <a:extLst>
              <a:ext uri="{FF2B5EF4-FFF2-40B4-BE49-F238E27FC236}">
                <a16:creationId xmlns:a16="http://schemas.microsoft.com/office/drawing/2014/main" id="{B1E4FBA5-252D-4CCC-BDD1-65B9BDBFCE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21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71"/>
    </mc:Choice>
    <mc:Fallback>
      <p:transition spd="slow" advTm="447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 descr="Obraz zawierający tekst&#10;&#10;Opis wygenerowany automatycznie">
            <a:extLst>
              <a:ext uri="{FF2B5EF4-FFF2-40B4-BE49-F238E27FC236}">
                <a16:creationId xmlns:a16="http://schemas.microsoft.com/office/drawing/2014/main" id="{F75302BF-4FD8-4B81-9117-1180746B18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942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73"/>
    </mc:Choice>
    <mc:Fallback>
      <p:transition spd="slow" advTm="467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839AA66B-C6A2-4AC7-9601-27BB033384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69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400"/>
    </mc:Choice>
    <mc:Fallback>
      <p:transition spd="slow" advTm="54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>
            <a:extLst>
              <a:ext uri="{FF2B5EF4-FFF2-40B4-BE49-F238E27FC236}">
                <a16:creationId xmlns:a16="http://schemas.microsoft.com/office/drawing/2014/main" id="{6F4111F4-405F-44AA-A3C2-6990646111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419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94"/>
    </mc:Choice>
    <mc:Fallback>
      <p:transition spd="slow" advTm="599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 descr="Obraz zawierający tekst&#10;&#10;Opis wygenerowany automatycznie">
            <a:extLst>
              <a:ext uri="{FF2B5EF4-FFF2-40B4-BE49-F238E27FC236}">
                <a16:creationId xmlns:a16="http://schemas.microsoft.com/office/drawing/2014/main" id="{85A79BD4-7090-4ABF-A6DA-F3A476709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430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73"/>
    </mc:Choice>
    <mc:Fallback>
      <p:transition spd="slow" advTm="5573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Obraz 4" descr="Obraz zawierający tekst&#10;&#10;Opis wygenerowany automatycznie">
            <a:extLst>
              <a:ext uri="{FF2B5EF4-FFF2-40B4-BE49-F238E27FC236}">
                <a16:creationId xmlns:a16="http://schemas.microsoft.com/office/drawing/2014/main" id="{F9589F28-6C0D-4B8B-91DA-08AC016A58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51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35"/>
    </mc:Choice>
    <mc:Fallback>
      <p:transition spd="slow" advTm="5935"/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Panoramiczny</PresentationFormat>
  <Paragraphs>0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Beata</dc:creator>
  <cp:lastModifiedBy>Beata Radwańska</cp:lastModifiedBy>
  <cp:revision>119</cp:revision>
  <dcterms:created xsi:type="dcterms:W3CDTF">2021-03-22T20:03:44Z</dcterms:created>
  <dcterms:modified xsi:type="dcterms:W3CDTF">2021-03-22T20:37:21Z</dcterms:modified>
</cp:coreProperties>
</file>