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02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309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226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0826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984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9768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5322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767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995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5341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231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72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464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9819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847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02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7274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7F315-803C-4657-BF27-2E8D51AA1899}" type="datetimeFigureOut">
              <a:rPr lang="pl-PL" smtClean="0"/>
              <a:t>29.03.2021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8A7CB-74D7-4719-8901-C728BC257FC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98563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Słów kilka o dobrym zachowaniu 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Klasa 5b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851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95" y="753228"/>
            <a:ext cx="8704656" cy="5408675"/>
          </a:xfrm>
        </p:spPr>
      </p:pic>
    </p:spTree>
    <p:extLst>
      <p:ext uri="{BB962C8B-B14F-4D97-AF65-F5344CB8AC3E}">
        <p14:creationId xmlns:p14="http://schemas.microsoft.com/office/powerpoint/2010/main" val="4788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31" y="1141914"/>
            <a:ext cx="10119524" cy="3511506"/>
          </a:xfrm>
        </p:spPr>
      </p:pic>
    </p:spTree>
    <p:extLst>
      <p:ext uri="{BB962C8B-B14F-4D97-AF65-F5344CB8AC3E}">
        <p14:creationId xmlns:p14="http://schemas.microsoft.com/office/powerpoint/2010/main" val="14404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91" y="969320"/>
            <a:ext cx="10179351" cy="4797166"/>
          </a:xfrm>
        </p:spPr>
      </p:pic>
    </p:spTree>
    <p:extLst>
      <p:ext uri="{BB962C8B-B14F-4D97-AF65-F5344CB8AC3E}">
        <p14:creationId xmlns:p14="http://schemas.microsoft.com/office/powerpoint/2010/main" val="22749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79" y="753228"/>
            <a:ext cx="9723496" cy="4601367"/>
          </a:xfrm>
        </p:spPr>
      </p:pic>
    </p:spTree>
    <p:extLst>
      <p:ext uri="{BB962C8B-B14F-4D97-AF65-F5344CB8AC3E}">
        <p14:creationId xmlns:p14="http://schemas.microsoft.com/office/powerpoint/2010/main" val="11092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41" y="662612"/>
            <a:ext cx="8853878" cy="4980307"/>
          </a:xfrm>
        </p:spPr>
      </p:pic>
    </p:spTree>
    <p:extLst>
      <p:ext uri="{BB962C8B-B14F-4D97-AF65-F5344CB8AC3E}">
        <p14:creationId xmlns:p14="http://schemas.microsoft.com/office/powerpoint/2010/main" val="17238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54" y="753228"/>
            <a:ext cx="8903853" cy="5614621"/>
          </a:xfrm>
        </p:spPr>
      </p:pic>
    </p:spTree>
    <p:extLst>
      <p:ext uri="{BB962C8B-B14F-4D97-AF65-F5344CB8AC3E}">
        <p14:creationId xmlns:p14="http://schemas.microsoft.com/office/powerpoint/2010/main" val="234919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ZŁOTE 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Szanujmy się wzajemnie !</a:t>
            </a:r>
          </a:p>
          <a:p>
            <a:r>
              <a:rPr lang="pl-PL" dirty="0" smtClean="0"/>
              <a:t>2. </a:t>
            </a:r>
            <a:r>
              <a:rPr lang="pl-PL" smtClean="0"/>
              <a:t>Wszystkim </a:t>
            </a:r>
            <a:r>
              <a:rPr lang="pl-PL" dirty="0" smtClean="0"/>
              <a:t>jest ciężko !</a:t>
            </a:r>
          </a:p>
          <a:p>
            <a:r>
              <a:rPr lang="pl-PL" dirty="0" smtClean="0"/>
              <a:t>3. Damy radę !</a:t>
            </a:r>
          </a:p>
          <a:p>
            <a:r>
              <a:rPr lang="pl-PL" dirty="0" smtClean="0"/>
              <a:t>4. Zdalna nauka nie będzie trwała wiecznie !</a:t>
            </a:r>
          </a:p>
          <a:p>
            <a:r>
              <a:rPr lang="pl-PL" dirty="0" smtClean="0"/>
              <a:t>5. Ucz się na bieżąco !</a:t>
            </a:r>
          </a:p>
          <a:p>
            <a:r>
              <a:rPr lang="pl-PL" dirty="0" smtClean="0"/>
              <a:t>6. Bądź wyrozumiały !</a:t>
            </a:r>
          </a:p>
          <a:p>
            <a:r>
              <a:rPr lang="pl-PL" dirty="0" smtClean="0"/>
              <a:t>7. Grzeczność to podstawa !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15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Savoir-vivre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O</a:t>
            </a:r>
            <a:r>
              <a:rPr lang="pl-PL" b="1" dirty="0" smtClean="0"/>
              <a:t>głada</a:t>
            </a:r>
            <a:r>
              <a:rPr lang="pl-PL" b="1" dirty="0"/>
              <a:t>, dobre maniery, bon-ton, konwenans towarzyski, znajomość obowiązujących zwyczajów, form towarzyskich </a:t>
            </a:r>
            <a:r>
              <a:rPr lang="pl-PL" b="1" dirty="0" smtClean="0"/>
              <a:t>i </a:t>
            </a:r>
            <a:r>
              <a:rPr lang="pl-PL" b="1" dirty="0"/>
              <a:t>reguł grzeczności funkcjonujących w danej grupie</a:t>
            </a:r>
            <a:r>
              <a:rPr lang="pl-PL" b="1" dirty="0" smtClean="0"/>
              <a:t>.</a:t>
            </a:r>
          </a:p>
          <a:p>
            <a:endParaRPr lang="pl-PL" b="1" dirty="0"/>
          </a:p>
          <a:p>
            <a:endParaRPr lang="pl-PL" b="1" dirty="0" smtClean="0"/>
          </a:p>
          <a:p>
            <a:pPr algn="r"/>
            <a:r>
              <a:rPr lang="pl-PL" b="1" dirty="0" smtClean="0"/>
              <a:t>Źródło: Wikipedia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85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864" y="240255"/>
            <a:ext cx="8374407" cy="6259399"/>
          </a:xfrm>
        </p:spPr>
      </p:pic>
    </p:spTree>
    <p:extLst>
      <p:ext uri="{BB962C8B-B14F-4D97-AF65-F5344CB8AC3E}">
        <p14:creationId xmlns:p14="http://schemas.microsoft.com/office/powerpoint/2010/main" val="6454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753228"/>
            <a:ext cx="9239184" cy="4626080"/>
          </a:xfrm>
        </p:spPr>
      </p:pic>
    </p:spTree>
    <p:extLst>
      <p:ext uri="{BB962C8B-B14F-4D97-AF65-F5344CB8AC3E}">
        <p14:creationId xmlns:p14="http://schemas.microsoft.com/office/powerpoint/2010/main" val="45546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87" y="753228"/>
            <a:ext cx="7663121" cy="4337756"/>
          </a:xfrm>
        </p:spPr>
      </p:pic>
    </p:spTree>
    <p:extLst>
      <p:ext uri="{BB962C8B-B14F-4D97-AF65-F5344CB8AC3E}">
        <p14:creationId xmlns:p14="http://schemas.microsoft.com/office/powerpoint/2010/main" val="38968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769" y="753228"/>
            <a:ext cx="5249182" cy="5757698"/>
          </a:xfrm>
        </p:spPr>
      </p:pic>
    </p:spTree>
    <p:extLst>
      <p:ext uri="{BB962C8B-B14F-4D97-AF65-F5344CB8AC3E}">
        <p14:creationId xmlns:p14="http://schemas.microsoft.com/office/powerpoint/2010/main" val="20552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84" y="753227"/>
            <a:ext cx="3393989" cy="6031403"/>
          </a:xfrm>
        </p:spPr>
      </p:pic>
    </p:spTree>
    <p:extLst>
      <p:ext uri="{BB962C8B-B14F-4D97-AF65-F5344CB8AC3E}">
        <p14:creationId xmlns:p14="http://schemas.microsoft.com/office/powerpoint/2010/main" val="13012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245" y="753228"/>
            <a:ext cx="6614689" cy="5182435"/>
          </a:xfrm>
        </p:spPr>
      </p:pic>
    </p:spTree>
    <p:extLst>
      <p:ext uri="{BB962C8B-B14F-4D97-AF65-F5344CB8AC3E}">
        <p14:creationId xmlns:p14="http://schemas.microsoft.com/office/powerpoint/2010/main" val="13648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689" y="646136"/>
            <a:ext cx="9263493" cy="4510750"/>
          </a:xfrm>
        </p:spPr>
      </p:pic>
    </p:spTree>
    <p:extLst>
      <p:ext uri="{BB962C8B-B14F-4D97-AF65-F5344CB8AC3E}">
        <p14:creationId xmlns:p14="http://schemas.microsoft.com/office/powerpoint/2010/main" val="16499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23</TotalTime>
  <Words>81</Words>
  <Application>Microsoft Office PowerPoint</Application>
  <PresentationFormat>Panoramiczny</PresentationFormat>
  <Paragraphs>16</Paragraphs>
  <Slides>16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9" baseType="lpstr">
      <vt:lpstr>Arial</vt:lpstr>
      <vt:lpstr>Trebuchet MS</vt:lpstr>
      <vt:lpstr>Berlin</vt:lpstr>
      <vt:lpstr>Słów kilka o dobrym zachowaniu </vt:lpstr>
      <vt:lpstr>Savoir-vivre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ZŁOTE ZASADY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Słów kilka o dobrym zachowaniu</dc:title>
  <dc:creator>Magdalena Szuszkowska</dc:creator>
  <cp:lastModifiedBy>Magdalena Szuszkowska</cp:lastModifiedBy>
  <cp:revision>4</cp:revision>
  <dcterms:created xsi:type="dcterms:W3CDTF">2021-03-29T18:39:56Z</dcterms:created>
  <dcterms:modified xsi:type="dcterms:W3CDTF">2021-03-29T19:04:45Z</dcterms:modified>
</cp:coreProperties>
</file>