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2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46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573433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panoramiczn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0338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38912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6443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815477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500720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85704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141387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711736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51850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37295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87332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72240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17916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6968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12741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00422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26554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33357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  <p:sldLayoutId id="2147483766" r:id="rId14"/>
    <p:sldLayoutId id="2147483767" r:id="rId15"/>
    <p:sldLayoutId id="2147483768" r:id="rId16"/>
    <p:sldLayoutId id="2147483769" r:id="rId17"/>
    <p:sldLayoutId id="2147483770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="" xmlns:a16="http://schemas.microsoft.com/office/drawing/2014/main" id="{B2DE7554-8BA4-154D-811A-F63B40261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45719"/>
          </a:xfrm>
        </p:spPr>
        <p:txBody>
          <a:bodyPr>
            <a:normAutofit fontScale="90000"/>
          </a:bodyPr>
          <a:lstStyle/>
          <a:p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="" xmlns:a16="http://schemas.microsoft.com/office/drawing/2014/main" id="{CB6C17DE-AE50-354D-8FCB-78BCD207C98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81001" y="162324"/>
            <a:ext cx="11669232" cy="6421002"/>
          </a:xfrm>
        </p:spPr>
        <p:txBody>
          <a:bodyPr numCol="3">
            <a:normAutofit lnSpcReduction="10000"/>
          </a:bodyPr>
          <a:lstStyle/>
          <a:p>
            <a:pPr algn="ctr"/>
            <a:endParaRPr lang="pl-PL" sz="1800" dirty="0">
              <a:effectLst/>
              <a:latin typeface="Times New Roman" panose="02020603050405020304" pitchFamily="18" charset="0"/>
            </a:endParaRPr>
          </a:p>
          <a:p>
            <a:pPr algn="ctr"/>
            <a:endParaRPr lang="pl-PL" sz="2400" dirty="0"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pl-PL" sz="2400" dirty="0">
                <a:effectLst/>
                <a:latin typeface="Times New Roman" panose="02020603050405020304" pitchFamily="18" charset="0"/>
              </a:rPr>
              <a:t>Nie przerywaj innym</a:t>
            </a:r>
            <a:endParaRPr lang="pl-PL" sz="2400" dirty="0">
              <a:effectLst/>
            </a:endParaRPr>
          </a:p>
          <a:p>
            <a:pPr marL="0" indent="0" algn="ctr">
              <a:buNone/>
            </a:pPr>
            <a:endParaRPr lang="pl-PL" sz="2400" dirty="0"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pl-PL" sz="2400" dirty="0">
              <a:effectLst/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pl-PL" sz="2400" dirty="0">
                <a:effectLst/>
                <a:latin typeface="Times New Roman" panose="02020603050405020304" pitchFamily="18" charset="0"/>
              </a:rPr>
              <a:t>Nie wyrzucaj innych ze spotkania</a:t>
            </a:r>
            <a:endParaRPr lang="pl-PL" sz="2400" dirty="0">
              <a:effectLst/>
            </a:endParaRPr>
          </a:p>
          <a:p>
            <a:pPr marL="0" indent="0" algn="ctr">
              <a:buNone/>
            </a:pPr>
            <a:endParaRPr lang="pl-PL" sz="2400" dirty="0">
              <a:effectLst/>
            </a:endParaRPr>
          </a:p>
          <a:p>
            <a:pPr marL="0" indent="0" algn="ctr">
              <a:buNone/>
            </a:pPr>
            <a:endParaRPr lang="pl-PL" sz="2400" dirty="0"/>
          </a:p>
          <a:p>
            <a:pPr marL="0" indent="0" algn="ctr">
              <a:buNone/>
            </a:pPr>
            <a:endParaRPr lang="pl-PL" sz="2400" dirty="0"/>
          </a:p>
          <a:p>
            <a:pPr marL="0" indent="0" algn="ctr">
              <a:buNone/>
            </a:pPr>
            <a:endParaRPr lang="pl-PL" sz="2400" dirty="0">
              <a:effectLst/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pl-PL" sz="2400" dirty="0">
                <a:effectLst/>
                <a:latin typeface="Times New Roman" panose="02020603050405020304" pitchFamily="18" charset="0"/>
              </a:rPr>
              <a:t>Zgłaszaj się do odpowiedzi</a:t>
            </a:r>
            <a:br>
              <a:rPr lang="pl-PL" sz="2400" dirty="0">
                <a:effectLst/>
                <a:latin typeface="Times New Roman" panose="02020603050405020304" pitchFamily="18" charset="0"/>
              </a:rPr>
            </a:br>
            <a:endParaRPr lang="pl-PL" sz="2400" dirty="0">
              <a:effectLst/>
            </a:endParaRPr>
          </a:p>
          <a:p>
            <a:pPr marL="0" indent="0" algn="ctr">
              <a:buNone/>
            </a:pPr>
            <a:endParaRPr lang="pl-PL" dirty="0">
              <a:effectLst/>
            </a:endParaRPr>
          </a:p>
          <a:p>
            <a:pPr algn="ctr"/>
            <a:endParaRPr lang="pl-PL" sz="1800" dirty="0">
              <a:effectLst/>
              <a:latin typeface="Arial Black" panose="020B06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Arial Black" panose="020B06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effectLst/>
              <a:latin typeface="Arial Black" panose="020B06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Arial Black" panose="020B06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effectLst/>
              <a:latin typeface="Arial Black" panose="020B06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Arial Black" panose="020B06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effectLst/>
              <a:latin typeface="Arial Black" panose="020B060402020202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pl-PL" sz="2800" dirty="0">
                <a:effectLst/>
                <a:latin typeface="Arial Black" panose="020B0604020202020204" pitchFamily="34" charset="0"/>
                <a:cs typeface="Times New Roman" panose="02020603050405020304" pitchFamily="18" charset="0"/>
              </a:rPr>
              <a:t>Klasowy savoir </a:t>
            </a:r>
            <a:r>
              <a:rPr lang="pl-PL" sz="2800" dirty="0" err="1">
                <a:effectLst/>
                <a:latin typeface="Arial Black" panose="020B0604020202020204" pitchFamily="34" charset="0"/>
                <a:cs typeface="Times New Roman" panose="02020603050405020304" pitchFamily="18" charset="0"/>
              </a:rPr>
              <a:t>vivre</a:t>
            </a:r>
            <a:r>
              <a:rPr lang="pl-PL" sz="2800" dirty="0">
                <a:effectLst/>
                <a:latin typeface="Arial Black" panose="020B0604020202020204" pitchFamily="34" charset="0"/>
                <a:cs typeface="Times New Roman" panose="02020603050405020304" pitchFamily="18" charset="0"/>
              </a:rPr>
              <a:t> podczas lekcji zdalnych</a:t>
            </a:r>
            <a:r>
              <a:rPr lang="pl-PL" sz="1800" dirty="0">
                <a:effectLst/>
                <a:latin typeface="Arial Black" panose="020B0604020202020204" pitchFamily="34" charset="0"/>
                <a:cs typeface="Times New Roman" panose="02020603050405020304" pitchFamily="18" charset="0"/>
              </a:rPr>
              <a:t/>
            </a:r>
            <a:br>
              <a:rPr lang="pl-PL" sz="1800" dirty="0">
                <a:effectLst/>
                <a:latin typeface="Arial Black" panose="020B0604020202020204" pitchFamily="34" charset="0"/>
                <a:cs typeface="Times New Roman" panose="02020603050405020304" pitchFamily="18" charset="0"/>
              </a:rPr>
            </a:br>
            <a:endParaRPr lang="pl-PL" sz="1800" dirty="0">
              <a:effectLst/>
              <a:latin typeface="Arial Black" panose="020B06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Arial Black" panose="020B06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effectLst/>
              <a:latin typeface="Arial Black" panose="020B06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Arial Black" panose="020B06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effectLst/>
              <a:latin typeface="Arial Black" panose="020B06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Arial Black" panose="020B06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effectLst/>
              <a:latin typeface="Arial Black" panose="020B06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latin typeface="Arial Black" panose="020B06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l-PL" sz="1800" dirty="0">
              <a:effectLst/>
              <a:latin typeface="Arial Black" panose="020B060402020202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pl-PL" sz="2400" dirty="0">
              <a:effectLst/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pl-PL" sz="2400" dirty="0">
                <a:effectLst/>
                <a:latin typeface="Times New Roman" panose="02020603050405020304" pitchFamily="18" charset="0"/>
              </a:rPr>
              <a:t>odzywaj się, gdy nauczyciel cię pyta</a:t>
            </a:r>
            <a:endParaRPr lang="pl-PL" sz="2400" dirty="0">
              <a:effectLst/>
            </a:endParaRPr>
          </a:p>
          <a:p>
            <a:pPr marL="0" indent="0" algn="ctr">
              <a:buNone/>
            </a:pPr>
            <a:endParaRPr lang="pl-PL" sz="2400" dirty="0"/>
          </a:p>
          <a:p>
            <a:pPr marL="0" indent="0" algn="ctr">
              <a:buNone/>
            </a:pPr>
            <a:endParaRPr lang="pl-PL" sz="2400" dirty="0">
              <a:effectLst/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pl-PL" sz="2400" dirty="0">
                <a:effectLst/>
                <a:latin typeface="Times New Roman" panose="02020603050405020304" pitchFamily="18" charset="0"/>
              </a:rPr>
              <a:t>Nie wyciszaj innych</a:t>
            </a:r>
            <a:endParaRPr lang="pl-PL" sz="2400" dirty="0"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pl-PL" sz="2400" dirty="0">
              <a:effectLst/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pl-PL" sz="2400" dirty="0"/>
          </a:p>
          <a:p>
            <a:pPr marL="0" indent="0" algn="ctr">
              <a:buNone/>
            </a:pPr>
            <a:endParaRPr lang="pl-PL" sz="2400" dirty="0"/>
          </a:p>
          <a:p>
            <a:pPr marL="0" indent="0" algn="ctr">
              <a:buNone/>
            </a:pPr>
            <a:endParaRPr lang="pl-PL" sz="2400" dirty="0"/>
          </a:p>
          <a:p>
            <a:pPr marL="0" indent="0" algn="ctr">
              <a:buNone/>
            </a:pPr>
            <a:r>
              <a:rPr lang="pl-PL" sz="2400" dirty="0"/>
              <a:t> </a:t>
            </a:r>
            <a:r>
              <a:rPr lang="pl-PL" sz="2400" dirty="0">
                <a:effectLst/>
                <a:latin typeface="Times New Roman" panose="02020603050405020304" pitchFamily="18" charset="0"/>
              </a:rPr>
              <a:t>Zgłaszaj nauczycielowi gdy  odchodzisz od komputera</a:t>
            </a:r>
            <a:endParaRPr lang="pl-PL" sz="2400" dirty="0">
              <a:effectLst/>
            </a:endParaRPr>
          </a:p>
          <a:p>
            <a:pPr marL="0" indent="0" algn="ctr">
              <a:buNone/>
            </a:pPr>
            <a:endParaRPr lang="pl-PL" dirty="0" smtClean="0"/>
          </a:p>
          <a:p>
            <a:pPr marL="0" indent="0" algn="ctr">
              <a:buNone/>
            </a:pPr>
            <a:r>
              <a:rPr lang="pl-PL" smtClean="0"/>
              <a:t>                          </a:t>
            </a:r>
            <a:r>
              <a:rPr lang="pl-PL" smtClean="0"/>
              <a:t>Klasa</a:t>
            </a:r>
            <a:r>
              <a:rPr lang="pl-PL" smtClean="0"/>
              <a:t> </a:t>
            </a:r>
            <a:r>
              <a:rPr lang="pl-PL" dirty="0" smtClean="0"/>
              <a:t>7c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439743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lepienie niebieskie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Niestandardowy</PresentationFormat>
  <Paragraphs>40</Paragraphs>
  <Slides>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2" baseType="lpstr">
      <vt:lpstr>Sklepienie niebieskie</vt:lpstr>
      <vt:lpstr>Slajd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Bianka Biliczak</dc:creator>
  <cp:lastModifiedBy>Zygmunt</cp:lastModifiedBy>
  <cp:revision>8</cp:revision>
  <dcterms:created xsi:type="dcterms:W3CDTF">2021-03-26T07:40:36Z</dcterms:created>
  <dcterms:modified xsi:type="dcterms:W3CDTF">2021-03-30T08:26:01Z</dcterms:modified>
</cp:coreProperties>
</file>